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2" r:id="rId4"/>
    <p:sldId id="270" r:id="rId5"/>
    <p:sldId id="273" r:id="rId6"/>
    <p:sldId id="274" r:id="rId7"/>
    <p:sldId id="271" r:id="rId8"/>
    <p:sldId id="275" r:id="rId9"/>
    <p:sldId id="276" r:id="rId10"/>
    <p:sldId id="278" r:id="rId11"/>
    <p:sldId id="27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OTEBOOK\Desktop\Гуцкалова\Презентации\креативный 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852"/>
            <a:ext cx="9345601" cy="689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624" y="301298"/>
            <a:ext cx="1443173" cy="145330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4310" y="1988840"/>
            <a:ext cx="89644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000" b="1" dirty="0" smtClean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mbria" pitchFamily="18" charset="0"/>
              </a:rPr>
              <a:t>Брендинг как фактор повышения узнаваемости библиотеки</a:t>
            </a:r>
            <a:endParaRPr lang="ru-RU" sz="60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75656" y="196954"/>
            <a:ext cx="63367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itchFamily="18" charset="0"/>
              </a:rPr>
              <a:t>МУК МБ Кольского района </a:t>
            </a: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itchFamily="18" charset="0"/>
              </a:rPr>
              <a:t>имени</a:t>
            </a:r>
          </a:p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itchFamily="18" charset="0"/>
              </a:rPr>
              <a:t>М.В. Ломоносова</a:t>
            </a:r>
          </a:p>
        </p:txBody>
      </p:sp>
    </p:spTree>
    <p:extLst>
      <p:ext uri="{BB962C8B-B14F-4D97-AF65-F5344CB8AC3E}">
        <p14:creationId xmlns:p14="http://schemas.microsoft.com/office/powerpoint/2010/main" val="243953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OTEBOOK\Desktop\Гуцкалова\Презентации\креативный 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852"/>
            <a:ext cx="9345601" cy="689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412776"/>
            <a:ext cx="4435838" cy="4145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22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OTEBOOK\Desktop\Гуцкалова\Презентации\креативный 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852"/>
            <a:ext cx="9345601" cy="689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276872"/>
            <a:ext cx="6877050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785" y="260648"/>
            <a:ext cx="144462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336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OTEBOOK\Desktop\Гуцкалова\Презентации\креативный 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852"/>
            <a:ext cx="9345601" cy="689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400322"/>
            <a:ext cx="2843808" cy="2863775"/>
          </a:xfrm>
          <a:prstGeom prst="rect">
            <a:avLst/>
          </a:prstGeom>
        </p:spPr>
      </p:pic>
      <p:pic>
        <p:nvPicPr>
          <p:cNvPr id="7" name="Picture 2" descr="C:\Users\NOTEBOOK\Desktop\Гуцкалова\лого\Без фон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36" y="188640"/>
            <a:ext cx="3240360" cy="258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137" y="3068959"/>
            <a:ext cx="3350079" cy="337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796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OTEBOOK\Desktop\Гуцкалова\Презентации\креативный 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852"/>
            <a:ext cx="9345601" cy="689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41" y="908720"/>
            <a:ext cx="8123207" cy="469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799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OTEBOOK\Desktop\Гуцкалова\Презентации\креативный 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852"/>
            <a:ext cx="9345601" cy="689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835025"/>
            <a:ext cx="7993063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763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OTEBOOK\Desktop\Гуцкалова\Презентации\креативный 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852"/>
            <a:ext cx="9345601" cy="689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8175005" cy="4564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347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OTEBOOK\Desktop\Гуцкалова\Презентации\креативный 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852"/>
            <a:ext cx="9345601" cy="689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01" y="1484784"/>
            <a:ext cx="8249997" cy="3524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822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OTEBOOK\Desktop\Гуцкалова\Презентации\креативный 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852"/>
            <a:ext cx="9345601" cy="689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7817972" cy="455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787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OTEBOOK\Desktop\Гуцкалова\Презентации\креативный 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852"/>
            <a:ext cx="9345601" cy="689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643" y="2276872"/>
            <a:ext cx="6995958" cy="1870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75" y="18184"/>
            <a:ext cx="144462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5430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OTEBOOK\Desktop\Гуцкалова\Презентации\креативный 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852"/>
            <a:ext cx="9345601" cy="689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32655"/>
            <a:ext cx="3563888" cy="5040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589240"/>
            <a:ext cx="4248472" cy="109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976" y="12398"/>
            <a:ext cx="144462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958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15</Words>
  <Application>Microsoft Office PowerPoint</Application>
  <PresentationFormat>Экран (4:3)</PresentationFormat>
  <Paragraphs>3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NOTEBOOK</dc:creator>
  <cp:lastModifiedBy>NOTEBOOK</cp:lastModifiedBy>
  <cp:revision>12</cp:revision>
  <dcterms:created xsi:type="dcterms:W3CDTF">2024-04-18T08:03:29Z</dcterms:created>
  <dcterms:modified xsi:type="dcterms:W3CDTF">2024-04-18T12:10:24Z</dcterms:modified>
</cp:coreProperties>
</file>